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9" r:id="rId5"/>
    <p:sldMasterId id="2147483683" r:id="rId6"/>
  </p:sldMasterIdLst>
  <p:notesMasterIdLst>
    <p:notesMasterId r:id="rId24"/>
  </p:notesMasterIdLst>
  <p:sldIdLst>
    <p:sldId id="263" r:id="rId7"/>
    <p:sldId id="270" r:id="rId8"/>
    <p:sldId id="271" r:id="rId9"/>
    <p:sldId id="396" r:id="rId10"/>
    <p:sldId id="384" r:id="rId11"/>
    <p:sldId id="385" r:id="rId12"/>
    <p:sldId id="386" r:id="rId13"/>
    <p:sldId id="397" r:id="rId14"/>
    <p:sldId id="387" r:id="rId15"/>
    <p:sldId id="398" r:id="rId16"/>
    <p:sldId id="388" r:id="rId17"/>
    <p:sldId id="389" r:id="rId18"/>
    <p:sldId id="390" r:id="rId19"/>
    <p:sldId id="391" r:id="rId20"/>
    <p:sldId id="392" r:id="rId21"/>
    <p:sldId id="393" r:id="rId22"/>
    <p:sldId id="39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DAAC6-1787-48AE-982F-88140A5A6233}" v="58" dt="2021-12-07T09:30:28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DEDAAC6-1787-48AE-982F-88140A5A6233}"/>
    <pc:docChg chg="undo custSel addSld delSld modSld sldOrd delMainMaster">
      <pc:chgData name="Thomas Noordeloos" userId="df9f46e9-7760-4f6a-814f-9e8180d7b46a" providerId="ADAL" clId="{4DEDAAC6-1787-48AE-982F-88140A5A6233}" dt="2021-12-07T09:30:28.137" v="245" actId="1076"/>
      <pc:docMkLst>
        <pc:docMk/>
      </pc:docMkLst>
      <pc:sldChg chg="del">
        <pc:chgData name="Thomas Noordeloos" userId="df9f46e9-7760-4f6a-814f-9e8180d7b46a" providerId="ADAL" clId="{4DEDAAC6-1787-48AE-982F-88140A5A6233}" dt="2021-12-07T09:00:28.902" v="1" actId="47"/>
        <pc:sldMkLst>
          <pc:docMk/>
          <pc:sldMk cId="3788715575" sldId="256"/>
        </pc:sldMkLst>
      </pc:sldChg>
      <pc:sldChg chg="modSp del mod">
        <pc:chgData name="Thomas Noordeloos" userId="df9f46e9-7760-4f6a-814f-9e8180d7b46a" providerId="ADAL" clId="{4DEDAAC6-1787-48AE-982F-88140A5A6233}" dt="2021-12-07T09:29:48.535" v="242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4DEDAAC6-1787-48AE-982F-88140A5A6233}" dt="2021-12-07T09:01:36.142" v="19" actId="20577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4DEDAAC6-1787-48AE-982F-88140A5A6233}" dt="2021-12-07T09:01:28.289" v="10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4DEDAAC6-1787-48AE-982F-88140A5A6233}" dt="2021-12-07T09:29:48.535" v="242" actId="20577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4DEDAAC6-1787-48AE-982F-88140A5A6233}" dt="2021-12-07T09:01:02.380" v="6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ord modAnim">
        <pc:chgData name="Thomas Noordeloos" userId="df9f46e9-7760-4f6a-814f-9e8180d7b46a" providerId="ADAL" clId="{4DEDAAC6-1787-48AE-982F-88140A5A6233}" dt="2021-12-07T09:05:35.806" v="31"/>
        <pc:sldMkLst>
          <pc:docMk/>
          <pc:sldMk cId="1120664323" sldId="270"/>
        </pc:sldMkLst>
      </pc:sldChg>
      <pc:sldChg chg="addSp delSp modSp add mod modAnim">
        <pc:chgData name="Thomas Noordeloos" userId="df9f46e9-7760-4f6a-814f-9e8180d7b46a" providerId="ADAL" clId="{4DEDAAC6-1787-48AE-982F-88140A5A6233}" dt="2021-12-07T09:05:58.215" v="33" actId="732"/>
        <pc:sldMkLst>
          <pc:docMk/>
          <pc:sldMk cId="437323946" sldId="271"/>
        </pc:sldMkLst>
        <pc:spChg chg="del">
          <ac:chgData name="Thomas Noordeloos" userId="df9f46e9-7760-4f6a-814f-9e8180d7b46a" providerId="ADAL" clId="{4DEDAAC6-1787-48AE-982F-88140A5A6233}" dt="2021-12-07T09:05:08.393" v="28" actId="478"/>
          <ac:spMkLst>
            <pc:docMk/>
            <pc:sldMk cId="437323946" sldId="271"/>
            <ac:spMk id="2" creationId="{DC4FACCA-8AC4-45A1-A0F5-11AEDEF14412}"/>
          </ac:spMkLst>
        </pc:spChg>
        <pc:graphicFrameChg chg="add mod">
          <ac:chgData name="Thomas Noordeloos" userId="df9f46e9-7760-4f6a-814f-9e8180d7b46a" providerId="ADAL" clId="{4DEDAAC6-1787-48AE-982F-88140A5A6233}" dt="2021-12-07T09:05:28.275" v="30"/>
          <ac:graphicFrameMkLst>
            <pc:docMk/>
            <pc:sldMk cId="437323946" sldId="271"/>
            <ac:graphicFrameMk id="9" creationId="{E8268C84-03E8-4147-AEC1-1776AB5C54F5}"/>
          </ac:graphicFrameMkLst>
        </pc:graphicFrameChg>
        <pc:picChg chg="mod">
          <ac:chgData name="Thomas Noordeloos" userId="df9f46e9-7760-4f6a-814f-9e8180d7b46a" providerId="ADAL" clId="{4DEDAAC6-1787-48AE-982F-88140A5A6233}" dt="2021-12-07T09:05:58.215" v="33" actId="732"/>
          <ac:picMkLst>
            <pc:docMk/>
            <pc:sldMk cId="437323946" sldId="271"/>
            <ac:picMk id="12" creationId="{101D3FEF-F943-43A1-9AE7-9CDEE070E0EC}"/>
          </ac:picMkLst>
        </pc:picChg>
      </pc:sldChg>
      <pc:sldChg chg="modSp mod">
        <pc:chgData name="Thomas Noordeloos" userId="df9f46e9-7760-4f6a-814f-9e8180d7b46a" providerId="ADAL" clId="{4DEDAAC6-1787-48AE-982F-88140A5A6233}" dt="2021-12-07T09:14:22.675" v="63" actId="1440"/>
        <pc:sldMkLst>
          <pc:docMk/>
          <pc:sldMk cId="1133626813" sldId="384"/>
        </pc:sldMkLst>
        <pc:picChg chg="mod">
          <ac:chgData name="Thomas Noordeloos" userId="df9f46e9-7760-4f6a-814f-9e8180d7b46a" providerId="ADAL" clId="{4DEDAAC6-1787-48AE-982F-88140A5A6233}" dt="2021-12-07T09:14:22.675" v="63" actId="1440"/>
          <ac:picMkLst>
            <pc:docMk/>
            <pc:sldMk cId="1133626813" sldId="384"/>
            <ac:picMk id="4" creationId="{00000000-0000-0000-0000-000000000000}"/>
          </ac:picMkLst>
        </pc:picChg>
      </pc:sldChg>
      <pc:sldChg chg="modSp mod">
        <pc:chgData name="Thomas Noordeloos" userId="df9f46e9-7760-4f6a-814f-9e8180d7b46a" providerId="ADAL" clId="{4DEDAAC6-1787-48AE-982F-88140A5A6233}" dt="2021-12-07T09:14:25.126" v="64" actId="1440"/>
        <pc:sldMkLst>
          <pc:docMk/>
          <pc:sldMk cId="1550941908" sldId="385"/>
        </pc:sldMkLst>
        <pc:picChg chg="mod modCrop">
          <ac:chgData name="Thomas Noordeloos" userId="df9f46e9-7760-4f6a-814f-9e8180d7b46a" providerId="ADAL" clId="{4DEDAAC6-1787-48AE-982F-88140A5A6233}" dt="2021-12-07T09:14:25.126" v="64" actId="1440"/>
          <ac:picMkLst>
            <pc:docMk/>
            <pc:sldMk cId="1550941908" sldId="385"/>
            <ac:picMk id="8" creationId="{00000000-0000-0000-0000-000000000000}"/>
          </ac:picMkLst>
        </pc:picChg>
      </pc:sldChg>
      <pc:sldChg chg="modSp">
        <pc:chgData name="Thomas Noordeloos" userId="df9f46e9-7760-4f6a-814f-9e8180d7b46a" providerId="ADAL" clId="{4DEDAAC6-1787-48AE-982F-88140A5A6233}" dt="2021-12-07T09:30:28.137" v="245" actId="1076"/>
        <pc:sldMkLst>
          <pc:docMk/>
          <pc:sldMk cId="850689706" sldId="387"/>
        </pc:sldMkLst>
        <pc:picChg chg="mod">
          <ac:chgData name="Thomas Noordeloos" userId="df9f46e9-7760-4f6a-814f-9e8180d7b46a" providerId="ADAL" clId="{4DEDAAC6-1787-48AE-982F-88140A5A6233}" dt="2021-12-07T09:30:28.137" v="245" actId="1076"/>
          <ac:picMkLst>
            <pc:docMk/>
            <pc:sldMk cId="850689706" sldId="387"/>
            <ac:picMk id="2050" creationId="{00000000-0000-0000-0000-000000000000}"/>
          </ac:picMkLst>
        </pc:picChg>
      </pc:sldChg>
      <pc:sldChg chg="modSp mod">
        <pc:chgData name="Thomas Noordeloos" userId="df9f46e9-7760-4f6a-814f-9e8180d7b46a" providerId="ADAL" clId="{4DEDAAC6-1787-48AE-982F-88140A5A6233}" dt="2021-12-07T09:20:46.176" v="178" actId="20577"/>
        <pc:sldMkLst>
          <pc:docMk/>
          <pc:sldMk cId="1378486090" sldId="394"/>
        </pc:sldMkLst>
        <pc:spChg chg="mod">
          <ac:chgData name="Thomas Noordeloos" userId="df9f46e9-7760-4f6a-814f-9e8180d7b46a" providerId="ADAL" clId="{4DEDAAC6-1787-48AE-982F-88140A5A6233}" dt="2021-12-07T09:20:46.176" v="178" actId="20577"/>
          <ac:spMkLst>
            <pc:docMk/>
            <pc:sldMk cId="1378486090" sldId="394"/>
            <ac:spMk id="11" creationId="{00000000-0000-0000-0000-000000000000}"/>
          </ac:spMkLst>
        </pc:spChg>
      </pc:sldChg>
      <pc:sldChg chg="del">
        <pc:chgData name="Thomas Noordeloos" userId="df9f46e9-7760-4f6a-814f-9e8180d7b46a" providerId="ADAL" clId="{4DEDAAC6-1787-48AE-982F-88140A5A6233}" dt="2021-12-07T09:06:25.988" v="34" actId="47"/>
        <pc:sldMkLst>
          <pc:docMk/>
          <pc:sldMk cId="2676031854" sldId="395"/>
        </pc:sldMkLst>
      </pc:sldChg>
      <pc:sldChg chg="addSp delSp modSp new mod">
        <pc:chgData name="Thomas Noordeloos" userId="df9f46e9-7760-4f6a-814f-9e8180d7b46a" providerId="ADAL" clId="{4DEDAAC6-1787-48AE-982F-88140A5A6233}" dt="2021-12-07T09:12:42.747" v="62" actId="14100"/>
        <pc:sldMkLst>
          <pc:docMk/>
          <pc:sldMk cId="2703373311" sldId="396"/>
        </pc:sldMkLst>
        <pc:spChg chg="del">
          <ac:chgData name="Thomas Noordeloos" userId="df9f46e9-7760-4f6a-814f-9e8180d7b46a" providerId="ADAL" clId="{4DEDAAC6-1787-48AE-982F-88140A5A6233}" dt="2021-12-07T09:11:29.618" v="52" actId="478"/>
          <ac:spMkLst>
            <pc:docMk/>
            <pc:sldMk cId="2703373311" sldId="396"/>
            <ac:spMk id="2" creationId="{880B9FCF-E0F1-4FAC-93C6-2D0CB00549C1}"/>
          </ac:spMkLst>
        </pc:spChg>
        <pc:graphicFrameChg chg="add mod modGraphic">
          <ac:chgData name="Thomas Noordeloos" userId="df9f46e9-7760-4f6a-814f-9e8180d7b46a" providerId="ADAL" clId="{4DEDAAC6-1787-48AE-982F-88140A5A6233}" dt="2021-12-07T09:12:42.747" v="62" actId="14100"/>
          <ac:graphicFrameMkLst>
            <pc:docMk/>
            <pc:sldMk cId="2703373311" sldId="396"/>
            <ac:graphicFrameMk id="5" creationId="{FE473F75-71BE-4C76-A8F6-D3E6061DF722}"/>
          </ac:graphicFrameMkLst>
        </pc:graphicFrameChg>
        <pc:picChg chg="add del mod">
          <ac:chgData name="Thomas Noordeloos" userId="df9f46e9-7760-4f6a-814f-9e8180d7b46a" providerId="ADAL" clId="{4DEDAAC6-1787-48AE-982F-88140A5A6233}" dt="2021-12-07T09:11:01.133" v="40"/>
          <ac:picMkLst>
            <pc:docMk/>
            <pc:sldMk cId="2703373311" sldId="396"/>
            <ac:picMk id="3" creationId="{B1286CC6-43FB-48CE-8647-CB8B1F962CD5}"/>
          </ac:picMkLst>
        </pc:picChg>
        <pc:picChg chg="add del mod">
          <ac:chgData name="Thomas Noordeloos" userId="df9f46e9-7760-4f6a-814f-9e8180d7b46a" providerId="ADAL" clId="{4DEDAAC6-1787-48AE-982F-88140A5A6233}" dt="2021-12-07T09:11:08.036" v="44"/>
          <ac:picMkLst>
            <pc:docMk/>
            <pc:sldMk cId="2703373311" sldId="396"/>
            <ac:picMk id="4" creationId="{80CA3DE5-DDED-4575-87FB-A9057EB87A7C}"/>
          </ac:picMkLst>
        </pc:picChg>
        <pc:picChg chg="add mod ord">
          <ac:chgData name="Thomas Noordeloos" userId="df9f46e9-7760-4f6a-814f-9e8180d7b46a" providerId="ADAL" clId="{4DEDAAC6-1787-48AE-982F-88140A5A6233}" dt="2021-12-07T09:12:38.127" v="60" actId="1076"/>
          <ac:picMkLst>
            <pc:docMk/>
            <pc:sldMk cId="2703373311" sldId="396"/>
            <ac:picMk id="7" creationId="{BE445A30-2C7A-41F8-AF3B-122D2105EA6B}"/>
          </ac:picMkLst>
        </pc:picChg>
      </pc:sldChg>
      <pc:sldChg chg="del">
        <pc:chgData name="Thomas Noordeloos" userId="df9f46e9-7760-4f6a-814f-9e8180d7b46a" providerId="ADAL" clId="{4DEDAAC6-1787-48AE-982F-88140A5A6233}" dt="2021-12-07T09:00:15.190" v="0" actId="47"/>
        <pc:sldMkLst>
          <pc:docMk/>
          <pc:sldMk cId="4132212741" sldId="396"/>
        </pc:sldMkLst>
      </pc:sldChg>
      <pc:sldChg chg="addSp delSp modSp add mod modAnim">
        <pc:chgData name="Thomas Noordeloos" userId="df9f46e9-7760-4f6a-814f-9e8180d7b46a" providerId="ADAL" clId="{4DEDAAC6-1787-48AE-982F-88140A5A6233}" dt="2021-12-07T09:23:06.616" v="190"/>
        <pc:sldMkLst>
          <pc:docMk/>
          <pc:sldMk cId="2381435695" sldId="397"/>
        </pc:sldMkLst>
        <pc:spChg chg="add mod">
          <ac:chgData name="Thomas Noordeloos" userId="df9f46e9-7760-4f6a-814f-9e8180d7b46a" providerId="ADAL" clId="{4DEDAAC6-1787-48AE-982F-88140A5A6233}" dt="2021-12-07T09:19:23.693" v="162" actId="403"/>
          <ac:spMkLst>
            <pc:docMk/>
            <pc:sldMk cId="2381435695" sldId="397"/>
            <ac:spMk id="11" creationId="{A191C51F-A843-425D-B3C9-434DE4EA581E}"/>
          </ac:spMkLst>
        </pc:spChg>
        <pc:spChg chg="add mod">
          <ac:chgData name="Thomas Noordeloos" userId="df9f46e9-7760-4f6a-814f-9e8180d7b46a" providerId="ADAL" clId="{4DEDAAC6-1787-48AE-982F-88140A5A6233}" dt="2021-12-07T09:19:48.914" v="169" actId="1076"/>
          <ac:spMkLst>
            <pc:docMk/>
            <pc:sldMk cId="2381435695" sldId="397"/>
            <ac:spMk id="12" creationId="{D0114115-CF72-485D-8771-43CC62D2E8DF}"/>
          </ac:spMkLst>
        </pc:spChg>
        <pc:spChg chg="add mod">
          <ac:chgData name="Thomas Noordeloos" userId="df9f46e9-7760-4f6a-814f-9e8180d7b46a" providerId="ADAL" clId="{4DEDAAC6-1787-48AE-982F-88140A5A6233}" dt="2021-12-07T09:19:55.180" v="170" actId="1076"/>
          <ac:spMkLst>
            <pc:docMk/>
            <pc:sldMk cId="2381435695" sldId="397"/>
            <ac:spMk id="13" creationId="{D146B308-D838-4191-A606-E1AE7F733578}"/>
          </ac:spMkLst>
        </pc:spChg>
        <pc:spChg chg="add mod">
          <ac:chgData name="Thomas Noordeloos" userId="df9f46e9-7760-4f6a-814f-9e8180d7b46a" providerId="ADAL" clId="{4DEDAAC6-1787-48AE-982F-88140A5A6233}" dt="2021-12-07T09:19:23.693" v="162" actId="403"/>
          <ac:spMkLst>
            <pc:docMk/>
            <pc:sldMk cId="2381435695" sldId="397"/>
            <ac:spMk id="14" creationId="{7337CDBD-1E44-4B09-A647-554870B68570}"/>
          </ac:spMkLst>
        </pc:spChg>
        <pc:spChg chg="add del mod">
          <ac:chgData name="Thomas Noordeloos" userId="df9f46e9-7760-4f6a-814f-9e8180d7b46a" providerId="ADAL" clId="{4DEDAAC6-1787-48AE-982F-88140A5A6233}" dt="2021-12-07T09:18:15.067" v="144"/>
          <ac:spMkLst>
            <pc:docMk/>
            <pc:sldMk cId="2381435695" sldId="397"/>
            <ac:spMk id="15" creationId="{431CCDE1-D965-49EE-B121-11E1E7D3BB40}"/>
          </ac:spMkLst>
        </pc:spChg>
        <pc:picChg chg="del">
          <ac:chgData name="Thomas Noordeloos" userId="df9f46e9-7760-4f6a-814f-9e8180d7b46a" providerId="ADAL" clId="{4DEDAAC6-1787-48AE-982F-88140A5A6233}" dt="2021-12-07T09:15:26.322" v="66" actId="478"/>
          <ac:picMkLst>
            <pc:docMk/>
            <pc:sldMk cId="2381435695" sldId="397"/>
            <ac:picMk id="4" creationId="{5BA53C50-719D-4321-9A8D-DF8BA34BEBA3}"/>
          </ac:picMkLst>
        </pc:picChg>
        <pc:picChg chg="add del mod">
          <ac:chgData name="Thomas Noordeloos" userId="df9f46e9-7760-4f6a-814f-9e8180d7b46a" providerId="ADAL" clId="{4DEDAAC6-1787-48AE-982F-88140A5A6233}" dt="2021-12-07T09:15:44.989" v="72" actId="478"/>
          <ac:picMkLst>
            <pc:docMk/>
            <pc:sldMk cId="2381435695" sldId="397"/>
            <ac:picMk id="10" creationId="{EC43D46D-7A63-4A27-955B-893A76221BD0}"/>
          </ac:picMkLst>
        </pc:picChg>
        <pc:picChg chg="mod">
          <ac:chgData name="Thomas Noordeloos" userId="df9f46e9-7760-4f6a-814f-9e8180d7b46a" providerId="ADAL" clId="{4DEDAAC6-1787-48AE-982F-88140A5A6233}" dt="2021-12-07T09:15:30.717" v="68" actId="1076"/>
          <ac:picMkLst>
            <pc:docMk/>
            <pc:sldMk cId="2381435695" sldId="397"/>
            <ac:picMk id="1028" creationId="{00000000-0000-0000-0000-000000000000}"/>
          </ac:picMkLst>
        </pc:picChg>
        <pc:picChg chg="add mod">
          <ac:chgData name="Thomas Noordeloos" userId="df9f46e9-7760-4f6a-814f-9e8180d7b46a" providerId="ADAL" clId="{4DEDAAC6-1787-48AE-982F-88140A5A6233}" dt="2021-12-07T09:20:06.964" v="174" actId="1076"/>
          <ac:picMkLst>
            <pc:docMk/>
            <pc:sldMk cId="2381435695" sldId="397"/>
            <ac:picMk id="2050" creationId="{A4837CDA-F51E-4F62-B13E-5A119EFE3BED}"/>
          </ac:picMkLst>
        </pc:picChg>
      </pc:sldChg>
      <pc:sldChg chg="new del">
        <pc:chgData name="Thomas Noordeloos" userId="df9f46e9-7760-4f6a-814f-9e8180d7b46a" providerId="ADAL" clId="{4DEDAAC6-1787-48AE-982F-88140A5A6233}" dt="2021-12-07T09:22:00.848" v="180" actId="680"/>
        <pc:sldMkLst>
          <pc:docMk/>
          <pc:sldMk cId="253966143" sldId="398"/>
        </pc:sldMkLst>
      </pc:sldChg>
      <pc:sldChg chg="addSp delSp modSp add mod modAnim">
        <pc:chgData name="Thomas Noordeloos" userId="df9f46e9-7760-4f6a-814f-9e8180d7b46a" providerId="ADAL" clId="{4DEDAAC6-1787-48AE-982F-88140A5A6233}" dt="2021-12-07T09:22:43.254" v="189" actId="1076"/>
        <pc:sldMkLst>
          <pc:docMk/>
          <pc:sldMk cId="3968714359" sldId="398"/>
        </pc:sldMkLst>
        <pc:spChg chg="del">
          <ac:chgData name="Thomas Noordeloos" userId="df9f46e9-7760-4f6a-814f-9e8180d7b46a" providerId="ADAL" clId="{4DEDAAC6-1787-48AE-982F-88140A5A6233}" dt="2021-12-07T09:22:07.080" v="183" actId="478"/>
          <ac:spMkLst>
            <pc:docMk/>
            <pc:sldMk cId="3968714359" sldId="398"/>
            <ac:spMk id="9" creationId="{00000000-0000-0000-0000-000000000000}"/>
          </ac:spMkLst>
        </pc:spChg>
        <pc:spChg chg="mod">
          <ac:chgData name="Thomas Noordeloos" userId="df9f46e9-7760-4f6a-814f-9e8180d7b46a" providerId="ADAL" clId="{4DEDAAC6-1787-48AE-982F-88140A5A6233}" dt="2021-12-07T09:22:07.383" v="184"/>
          <ac:spMkLst>
            <pc:docMk/>
            <pc:sldMk cId="3968714359" sldId="398"/>
            <ac:spMk id="10" creationId="{4F2BE2A1-52DB-4E8B-9664-DC1BFEE54521}"/>
          </ac:spMkLst>
        </pc:spChg>
        <pc:spChg chg="mod">
          <ac:chgData name="Thomas Noordeloos" userId="df9f46e9-7760-4f6a-814f-9e8180d7b46a" providerId="ADAL" clId="{4DEDAAC6-1787-48AE-982F-88140A5A6233}" dt="2021-12-07T09:22:07.383" v="184"/>
          <ac:spMkLst>
            <pc:docMk/>
            <pc:sldMk cId="3968714359" sldId="398"/>
            <ac:spMk id="16" creationId="{2499C5B8-6B38-4D69-B958-79FEC76082F6}"/>
          </ac:spMkLst>
        </pc:spChg>
        <pc:spChg chg="mod">
          <ac:chgData name="Thomas Noordeloos" userId="df9f46e9-7760-4f6a-814f-9e8180d7b46a" providerId="ADAL" clId="{4DEDAAC6-1787-48AE-982F-88140A5A6233}" dt="2021-12-07T09:22:31.006" v="186"/>
          <ac:spMkLst>
            <pc:docMk/>
            <pc:sldMk cId="3968714359" sldId="398"/>
            <ac:spMk id="25" creationId="{8A5A96D5-9C38-4876-8A53-99FFCD2287DB}"/>
          </ac:spMkLst>
        </pc:spChg>
        <pc:spChg chg="mod">
          <ac:chgData name="Thomas Noordeloos" userId="df9f46e9-7760-4f6a-814f-9e8180d7b46a" providerId="ADAL" clId="{4DEDAAC6-1787-48AE-982F-88140A5A6233}" dt="2021-12-07T09:22:31.006" v="186"/>
          <ac:spMkLst>
            <pc:docMk/>
            <pc:sldMk cId="3968714359" sldId="398"/>
            <ac:spMk id="31" creationId="{E30E33A4-87D1-4037-81A7-467EA8A4E756}"/>
          </ac:spMkLst>
        </pc:spChg>
        <pc:spChg chg="mod">
          <ac:chgData name="Thomas Noordeloos" userId="df9f46e9-7760-4f6a-814f-9e8180d7b46a" providerId="ADAL" clId="{4DEDAAC6-1787-48AE-982F-88140A5A6233}" dt="2021-12-07T09:22:43.254" v="189" actId="1076"/>
          <ac:spMkLst>
            <pc:docMk/>
            <pc:sldMk cId="3968714359" sldId="398"/>
            <ac:spMk id="40" creationId="{8CCDD39F-76D0-4C38-958D-0D6C0226B34A}"/>
          </ac:spMkLst>
        </pc:spChg>
        <pc:spChg chg="mod">
          <ac:chgData name="Thomas Noordeloos" userId="df9f46e9-7760-4f6a-814f-9e8180d7b46a" providerId="ADAL" clId="{4DEDAAC6-1787-48AE-982F-88140A5A6233}" dt="2021-12-07T09:22:43.254" v="189" actId="1076"/>
          <ac:spMkLst>
            <pc:docMk/>
            <pc:sldMk cId="3968714359" sldId="398"/>
            <ac:spMk id="46" creationId="{F1808373-7CE2-4975-9099-A2F3D712EF53}"/>
          </ac:spMkLst>
        </pc:spChg>
        <pc:grpChg chg="add del mod">
          <ac:chgData name="Thomas Noordeloos" userId="df9f46e9-7760-4f6a-814f-9e8180d7b46a" providerId="ADAL" clId="{4DEDAAC6-1787-48AE-982F-88140A5A6233}" dt="2021-12-07T09:22:30.104" v="185"/>
          <ac:grpSpMkLst>
            <pc:docMk/>
            <pc:sldMk cId="3968714359" sldId="398"/>
            <ac:grpSpMk id="8" creationId="{80A3F1DA-8173-40E2-A2C9-5BD654E24612}"/>
          </ac:grpSpMkLst>
        </pc:grpChg>
        <pc:grpChg chg="add del mod">
          <ac:chgData name="Thomas Noordeloos" userId="df9f46e9-7760-4f6a-814f-9e8180d7b46a" providerId="ADAL" clId="{4DEDAAC6-1787-48AE-982F-88140A5A6233}" dt="2021-12-07T09:22:30.104" v="185"/>
          <ac:grpSpMkLst>
            <pc:docMk/>
            <pc:sldMk cId="3968714359" sldId="398"/>
            <ac:grpSpMk id="15" creationId="{CFD3EDF0-D31D-4AE6-B060-DA9DC872DDBF}"/>
          </ac:grpSpMkLst>
        </pc:grpChg>
        <pc:grpChg chg="add del mod">
          <ac:chgData name="Thomas Noordeloos" userId="df9f46e9-7760-4f6a-814f-9e8180d7b46a" providerId="ADAL" clId="{4DEDAAC6-1787-48AE-982F-88140A5A6233}" dt="2021-12-07T09:22:31.975" v="187"/>
          <ac:grpSpMkLst>
            <pc:docMk/>
            <pc:sldMk cId="3968714359" sldId="398"/>
            <ac:grpSpMk id="24" creationId="{AC81961B-A9D8-4741-8A0C-38292C808091}"/>
          </ac:grpSpMkLst>
        </pc:grpChg>
        <pc:grpChg chg="add del mod">
          <ac:chgData name="Thomas Noordeloos" userId="df9f46e9-7760-4f6a-814f-9e8180d7b46a" providerId="ADAL" clId="{4DEDAAC6-1787-48AE-982F-88140A5A6233}" dt="2021-12-07T09:22:31.975" v="187"/>
          <ac:grpSpMkLst>
            <pc:docMk/>
            <pc:sldMk cId="3968714359" sldId="398"/>
            <ac:grpSpMk id="30" creationId="{DA5C9AB8-EBCB-444E-91D2-57EC0012045D}"/>
          </ac:grpSpMkLst>
        </pc:grpChg>
        <pc:grpChg chg="add mod">
          <ac:chgData name="Thomas Noordeloos" userId="df9f46e9-7760-4f6a-814f-9e8180d7b46a" providerId="ADAL" clId="{4DEDAAC6-1787-48AE-982F-88140A5A6233}" dt="2021-12-07T09:22:43.254" v="189" actId="1076"/>
          <ac:grpSpMkLst>
            <pc:docMk/>
            <pc:sldMk cId="3968714359" sldId="398"/>
            <ac:grpSpMk id="39" creationId="{D6FC6B0D-1AC3-4545-835C-E61A728B2B48}"/>
          </ac:grpSpMkLst>
        </pc:grpChg>
        <pc:grpChg chg="add mod">
          <ac:chgData name="Thomas Noordeloos" userId="df9f46e9-7760-4f6a-814f-9e8180d7b46a" providerId="ADAL" clId="{4DEDAAC6-1787-48AE-982F-88140A5A6233}" dt="2021-12-07T09:22:43.254" v="189" actId="1076"/>
          <ac:grpSpMkLst>
            <pc:docMk/>
            <pc:sldMk cId="3968714359" sldId="398"/>
            <ac:grpSpMk id="45" creationId="{8E9A2B33-B4A9-4D53-8C2D-183BB37CD08D}"/>
          </ac:grpSpMkLst>
        </pc:grpChg>
        <pc:picChg chg="add del mod">
          <ac:chgData name="Thomas Noordeloos" userId="df9f46e9-7760-4f6a-814f-9e8180d7b46a" providerId="ADAL" clId="{4DEDAAC6-1787-48AE-982F-88140A5A6233}" dt="2021-12-07T09:22:30.104" v="185"/>
          <ac:picMkLst>
            <pc:docMk/>
            <pc:sldMk cId="3968714359" sldId="398"/>
            <ac:picMk id="14" creationId="{50F456B2-C631-4D2B-BD7B-D97F740B046F}"/>
          </ac:picMkLst>
        </pc:picChg>
        <pc:picChg chg="mod">
          <ac:chgData name="Thomas Noordeloos" userId="df9f46e9-7760-4f6a-814f-9e8180d7b46a" providerId="ADAL" clId="{4DEDAAC6-1787-48AE-982F-88140A5A6233}" dt="2021-12-07T09:22:07.383" v="184"/>
          <ac:picMkLst>
            <pc:docMk/>
            <pc:sldMk cId="3968714359" sldId="398"/>
            <ac:picMk id="22" creationId="{4D3B6A0A-C562-4617-8F83-2B25AF481916}"/>
          </ac:picMkLst>
        </pc:picChg>
        <pc:picChg chg="mod">
          <ac:chgData name="Thomas Noordeloos" userId="df9f46e9-7760-4f6a-814f-9e8180d7b46a" providerId="ADAL" clId="{4DEDAAC6-1787-48AE-982F-88140A5A6233}" dt="2021-12-07T09:22:07.383" v="184"/>
          <ac:picMkLst>
            <pc:docMk/>
            <pc:sldMk cId="3968714359" sldId="398"/>
            <ac:picMk id="23" creationId="{FF1D980F-D3C2-4A09-93A9-028493CDF5C9}"/>
          </ac:picMkLst>
        </pc:picChg>
        <pc:picChg chg="add del mod">
          <ac:chgData name="Thomas Noordeloos" userId="df9f46e9-7760-4f6a-814f-9e8180d7b46a" providerId="ADAL" clId="{4DEDAAC6-1787-48AE-982F-88140A5A6233}" dt="2021-12-07T09:22:31.975" v="187"/>
          <ac:picMkLst>
            <pc:docMk/>
            <pc:sldMk cId="3968714359" sldId="398"/>
            <ac:picMk id="29" creationId="{651BD4F6-E9F1-4CA4-BC82-67E4AA356E81}"/>
          </ac:picMkLst>
        </pc:picChg>
        <pc:picChg chg="mod">
          <ac:chgData name="Thomas Noordeloos" userId="df9f46e9-7760-4f6a-814f-9e8180d7b46a" providerId="ADAL" clId="{4DEDAAC6-1787-48AE-982F-88140A5A6233}" dt="2021-12-07T09:22:31.006" v="186"/>
          <ac:picMkLst>
            <pc:docMk/>
            <pc:sldMk cId="3968714359" sldId="398"/>
            <ac:picMk id="37" creationId="{F0F0033F-FD31-4646-B8B7-624DC3BC035A}"/>
          </ac:picMkLst>
        </pc:picChg>
        <pc:picChg chg="mod">
          <ac:chgData name="Thomas Noordeloos" userId="df9f46e9-7760-4f6a-814f-9e8180d7b46a" providerId="ADAL" clId="{4DEDAAC6-1787-48AE-982F-88140A5A6233}" dt="2021-12-07T09:22:31.006" v="186"/>
          <ac:picMkLst>
            <pc:docMk/>
            <pc:sldMk cId="3968714359" sldId="398"/>
            <ac:picMk id="38" creationId="{816C00A8-DB03-446B-9A19-84331286DEB4}"/>
          </ac:picMkLst>
        </pc:picChg>
        <pc:picChg chg="add mod">
          <ac:chgData name="Thomas Noordeloos" userId="df9f46e9-7760-4f6a-814f-9e8180d7b46a" providerId="ADAL" clId="{4DEDAAC6-1787-48AE-982F-88140A5A6233}" dt="2021-12-07T09:22:43.254" v="189" actId="1076"/>
          <ac:picMkLst>
            <pc:docMk/>
            <pc:sldMk cId="3968714359" sldId="398"/>
            <ac:picMk id="44" creationId="{691A567D-4F99-4964-97E4-0139D891D7A3}"/>
          </ac:picMkLst>
        </pc:picChg>
        <pc:picChg chg="mod">
          <ac:chgData name="Thomas Noordeloos" userId="df9f46e9-7760-4f6a-814f-9e8180d7b46a" providerId="ADAL" clId="{4DEDAAC6-1787-48AE-982F-88140A5A6233}" dt="2021-12-07T09:22:43.254" v="189" actId="1076"/>
          <ac:picMkLst>
            <pc:docMk/>
            <pc:sldMk cId="3968714359" sldId="398"/>
            <ac:picMk id="52" creationId="{B7E65678-0D82-4202-8B84-BD8E1E69F36B}"/>
          </ac:picMkLst>
        </pc:picChg>
        <pc:picChg chg="mod">
          <ac:chgData name="Thomas Noordeloos" userId="df9f46e9-7760-4f6a-814f-9e8180d7b46a" providerId="ADAL" clId="{4DEDAAC6-1787-48AE-982F-88140A5A6233}" dt="2021-12-07T09:22:43.254" v="189" actId="1076"/>
          <ac:picMkLst>
            <pc:docMk/>
            <pc:sldMk cId="3968714359" sldId="398"/>
            <ac:picMk id="53" creationId="{44B26AE5-7062-4C05-A1E1-DAE1D79EB683}"/>
          </ac:picMkLst>
        </pc:picChg>
        <pc:picChg chg="del">
          <ac:chgData name="Thomas Noordeloos" userId="df9f46e9-7760-4f6a-814f-9e8180d7b46a" providerId="ADAL" clId="{4DEDAAC6-1787-48AE-982F-88140A5A6233}" dt="2021-12-07T09:22:04.836" v="182" actId="478"/>
          <ac:picMkLst>
            <pc:docMk/>
            <pc:sldMk cId="3968714359" sldId="398"/>
            <ac:picMk id="2050" creationId="{00000000-0000-0000-0000-000000000000}"/>
          </ac:picMkLst>
        </pc:pic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1" creationId="{BF5F95EE-9A23-4512-9F02-A5BFEEA8E0A6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2" creationId="{404D6EDA-5D12-426B-A6DD-1CA26243DD9F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3" creationId="{EEAF67C9-7472-4450-B99D-FD04FA2C50A0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7" creationId="{02F1844E-8B9B-4BE5-A1E4-36BB80F25830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8" creationId="{B5A0BE86-DA27-4039-BE3D-4AFD47EF583A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19" creationId="{6D7C05B4-4697-4B97-9B6F-606DC1378354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20" creationId="{D03BCEE7-3B90-43E5-ADB3-2E6446C8395C}"/>
          </ac:cxnSpMkLst>
        </pc:cxnChg>
        <pc:cxnChg chg="mod">
          <ac:chgData name="Thomas Noordeloos" userId="df9f46e9-7760-4f6a-814f-9e8180d7b46a" providerId="ADAL" clId="{4DEDAAC6-1787-48AE-982F-88140A5A6233}" dt="2021-12-07T09:22:07.383" v="184"/>
          <ac:cxnSpMkLst>
            <pc:docMk/>
            <pc:sldMk cId="3968714359" sldId="398"/>
            <ac:cxnSpMk id="21" creationId="{6E6D2B7A-658A-4298-AED6-18E6DB4FF525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26" creationId="{1732BBBF-6D4F-4821-83D1-8EFD87644E0F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27" creationId="{2BB39C06-2F53-4DB3-B43A-48FBEF18FB29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28" creationId="{9FDCC979-E771-4C10-BAAE-EC07C536C619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32" creationId="{AD11F403-6956-499F-A09C-813FFFB89490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33" creationId="{D0002652-D722-4FF5-AC23-EF42154924AE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34" creationId="{7A4C5D35-0BC2-4554-926F-0E623FA1E534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35" creationId="{2566D028-E6E9-411F-88AD-B709A1AACD06}"/>
          </ac:cxnSpMkLst>
        </pc:cxnChg>
        <pc:cxnChg chg="mod">
          <ac:chgData name="Thomas Noordeloos" userId="df9f46e9-7760-4f6a-814f-9e8180d7b46a" providerId="ADAL" clId="{4DEDAAC6-1787-48AE-982F-88140A5A6233}" dt="2021-12-07T09:22:31.006" v="186"/>
          <ac:cxnSpMkLst>
            <pc:docMk/>
            <pc:sldMk cId="3968714359" sldId="398"/>
            <ac:cxnSpMk id="36" creationId="{986FBCB8-6B12-47F8-88CD-04251E8BEDBC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1" creationId="{85B37A1A-FC3B-44FC-AD00-26C6450B05AE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2" creationId="{C779A98E-5014-473F-9953-DC4781BC43FA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3" creationId="{C32A9EE9-A8D6-4550-9E00-0A4BD485127A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7" creationId="{358056D1-9BA7-4990-AA40-165C0C09ADC2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8" creationId="{D510B5E1-35E6-4678-BEB3-D40A5E7E1EB8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49" creationId="{12BF705E-1377-4726-A828-6E0153FAC975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50" creationId="{3540B42E-DE7E-4ED8-80AE-204819344EF8}"/>
          </ac:cxnSpMkLst>
        </pc:cxnChg>
        <pc:cxnChg chg="mod">
          <ac:chgData name="Thomas Noordeloos" userId="df9f46e9-7760-4f6a-814f-9e8180d7b46a" providerId="ADAL" clId="{4DEDAAC6-1787-48AE-982F-88140A5A6233}" dt="2021-12-07T09:22:43.254" v="189" actId="1076"/>
          <ac:cxnSpMkLst>
            <pc:docMk/>
            <pc:sldMk cId="3968714359" sldId="398"/>
            <ac:cxnSpMk id="51" creationId="{F5E41E72-1828-450B-ACB1-6114A87BBCE0}"/>
          </ac:cxnSpMkLst>
        </pc:cxnChg>
      </pc:sldChg>
      <pc:sldMasterChg chg="del delSldLayout">
        <pc:chgData name="Thomas Noordeloos" userId="df9f46e9-7760-4f6a-814f-9e8180d7b46a" providerId="ADAL" clId="{4DEDAAC6-1787-48AE-982F-88140A5A6233}" dt="2021-12-07T09:00:28.902" v="1" actId="47"/>
        <pc:sldMasterMkLst>
          <pc:docMk/>
          <pc:sldMasterMk cId="1144425134" sldId="2147483679"/>
        </pc:sldMasterMkLst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1446556655" sldId="2147483680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1009184277" sldId="2147483681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1890743902" sldId="2147483682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399253659" sldId="2147483683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726597750" sldId="2147483684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922088394" sldId="2147483685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918938893" sldId="2147483686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2580237110" sldId="2147483687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534559567" sldId="2147483688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1128506189" sldId="2147483689"/>
          </pc:sldLayoutMkLst>
        </pc:sldLayoutChg>
        <pc:sldLayoutChg chg="del">
          <pc:chgData name="Thomas Noordeloos" userId="df9f46e9-7760-4f6a-814f-9e8180d7b46a" providerId="ADAL" clId="{4DEDAAC6-1787-48AE-982F-88140A5A6233}" dt="2021-12-07T09:00:28.902" v="1" actId="47"/>
          <pc:sldLayoutMkLst>
            <pc:docMk/>
            <pc:sldMasterMk cId="1144425134" sldId="2147483679"/>
            <pc:sldLayoutMk cId="3254470249" sldId="2147483690"/>
          </pc:sldLayoutMkLst>
        </pc:sldLayoutChg>
      </pc:sldMasterChg>
      <pc:sldMasterChg chg="del delSldLayout">
        <pc:chgData name="Thomas Noordeloos" userId="df9f46e9-7760-4f6a-814f-9e8180d7b46a" providerId="ADAL" clId="{4DEDAAC6-1787-48AE-982F-88140A5A6233}" dt="2021-12-07T09:00:15.190" v="0" actId="47"/>
        <pc:sldMasterMkLst>
          <pc:docMk/>
          <pc:sldMasterMk cId="915912934" sldId="2147483691"/>
        </pc:sldMasterMkLst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574061321" sldId="2147483692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3456737620" sldId="2147483693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1965152858" sldId="2147483694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4171782699" sldId="2147483695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671604269" sldId="2147483696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1775943102" sldId="2147483697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3237761726" sldId="2147483698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2010755176" sldId="2147483699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2305680389" sldId="2147483700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1889211332" sldId="2147483701"/>
          </pc:sldLayoutMkLst>
        </pc:sldLayoutChg>
        <pc:sldLayoutChg chg="del">
          <pc:chgData name="Thomas Noordeloos" userId="df9f46e9-7760-4f6a-814f-9e8180d7b46a" providerId="ADAL" clId="{4DEDAAC6-1787-48AE-982F-88140A5A6233}" dt="2021-12-07T09:00:15.190" v="0" actId="47"/>
          <pc:sldLayoutMkLst>
            <pc:docMk/>
            <pc:sldMasterMk cId="915912934" sldId="2147483691"/>
            <pc:sldLayoutMk cId="2854238792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0137-898C-4097-AB02-64B2354DFCFF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5482-2B99-47B9-AC55-A4CF4F6B1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97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8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4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60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7-12-2021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ingscriptie.nl/4c-model-marketingmix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Qredits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Missie en visie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Nieuwe economie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 Business Model Canvas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Externe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SWOT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Point (USP)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Marketingmix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099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D6FC6B0D-1AC3-4545-835C-E61A728B2B48}"/>
              </a:ext>
            </a:extLst>
          </p:cNvPr>
          <p:cNvGrpSpPr/>
          <p:nvPr/>
        </p:nvGrpSpPr>
        <p:grpSpPr>
          <a:xfrm>
            <a:off x="3671755" y="2058988"/>
            <a:ext cx="3223967" cy="4242062"/>
            <a:chOff x="2286019" y="2209701"/>
            <a:chExt cx="3223967" cy="4242062"/>
          </a:xfrm>
        </p:grpSpPr>
        <p:sp>
          <p:nvSpPr>
            <p:cNvPr id="40" name="Rechthoek: afgeronde hoeken 39">
              <a:extLst>
                <a:ext uri="{FF2B5EF4-FFF2-40B4-BE49-F238E27FC236}">
                  <a16:creationId xmlns:a16="http://schemas.microsoft.com/office/drawing/2014/main" id="{8CCDD39F-76D0-4C38-958D-0D6C0226B34A}"/>
                </a:ext>
              </a:extLst>
            </p:cNvPr>
            <p:cNvSpPr/>
            <p:nvPr/>
          </p:nvSpPr>
          <p:spPr>
            <a:xfrm>
              <a:off x="2286019" y="2209701"/>
              <a:ext cx="3223967" cy="424206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Jij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Organisatiegericht businessmodelontwerp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kunnen we aan klanten verkopen?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Hoe kunnen we klanten het meest efficiënt bereiken?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Welke relaties moeten we opbouwen met klanten?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85B37A1A-FC3B-44FC-AD00-26C6450B05AE}"/>
                </a:ext>
              </a:extLst>
            </p:cNvPr>
            <p:cNvCxnSpPr/>
            <p:nvPr/>
          </p:nvCxnSpPr>
          <p:spPr>
            <a:xfrm>
              <a:off x="2554663" y="3410146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C779A98E-5014-473F-9953-DC4781BC43FA}"/>
                </a:ext>
              </a:extLst>
            </p:cNvPr>
            <p:cNvCxnSpPr/>
            <p:nvPr/>
          </p:nvCxnSpPr>
          <p:spPr>
            <a:xfrm>
              <a:off x="2554663" y="3769936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C32A9EE9-A8D6-4550-9E00-0A4BD485127A}"/>
                </a:ext>
              </a:extLst>
            </p:cNvPr>
            <p:cNvCxnSpPr/>
            <p:nvPr/>
          </p:nvCxnSpPr>
          <p:spPr>
            <a:xfrm>
              <a:off x="2554663" y="4336330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4" name="Picture 2" descr="Urmother - Red Drawn Cross Png | Full Size PNG Download | SeekPNG">
            <a:extLst>
              <a:ext uri="{FF2B5EF4-FFF2-40B4-BE49-F238E27FC236}">
                <a16:creationId xmlns:a16="http://schemas.microsoft.com/office/drawing/2014/main" id="{691A567D-4F99-4964-97E4-0139D891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454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73" y="2203632"/>
            <a:ext cx="1964617" cy="3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8E9A2B33-B4A9-4D53-8C2D-183BB37CD08D}"/>
              </a:ext>
            </a:extLst>
          </p:cNvPr>
          <p:cNvGrpSpPr/>
          <p:nvPr/>
        </p:nvGrpSpPr>
        <p:grpSpPr>
          <a:xfrm>
            <a:off x="6026885" y="1274061"/>
            <a:ext cx="3223967" cy="4337333"/>
            <a:chOff x="5817909" y="1969787"/>
            <a:chExt cx="3223967" cy="4337333"/>
          </a:xfrm>
        </p:grpSpPr>
        <p:sp>
          <p:nvSpPr>
            <p:cNvPr id="46" name="Rechthoek: afgeronde hoeken 45">
              <a:extLst>
                <a:ext uri="{FF2B5EF4-FFF2-40B4-BE49-F238E27FC236}">
                  <a16:creationId xmlns:a16="http://schemas.microsoft.com/office/drawing/2014/main" id="{F1808373-7CE2-4975-9099-A2F3D712EF53}"/>
                </a:ext>
              </a:extLst>
            </p:cNvPr>
            <p:cNvSpPr/>
            <p:nvPr/>
          </p:nvSpPr>
          <p:spPr>
            <a:xfrm>
              <a:off x="5817909" y="2065058"/>
              <a:ext cx="3223967" cy="424206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Zij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Klantgericht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businessmodelontwerp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Welke taak (taken) moet onze klant gedaan krijgen en hoe kunnen we daarbij helpen?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Welke aspiraties heeft onze klant en hoe kunnen we hem helpen daaraan te voldoen?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Hoe worden onze klanten het liefst aangesproken? Hoe passen we, als bedrijf, jet beste in hun routines?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 voor relatie verwachten onze klanten dat we met hen opbouwen?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Voor welke waarde(n) zijn klanten echt bereid te betalen?</a:t>
              </a:r>
            </a:p>
          </p:txBody>
        </p: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358056D1-9BA7-4990-AA40-165C0C09ADC2}"/>
                </a:ext>
              </a:extLst>
            </p:cNvPr>
            <p:cNvCxnSpPr/>
            <p:nvPr/>
          </p:nvCxnSpPr>
          <p:spPr>
            <a:xfrm>
              <a:off x="6095999" y="5758991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D510B5E1-35E6-4678-BEB3-D40A5E7E1EB8}"/>
                </a:ext>
              </a:extLst>
            </p:cNvPr>
            <p:cNvCxnSpPr/>
            <p:nvPr/>
          </p:nvCxnSpPr>
          <p:spPr>
            <a:xfrm>
              <a:off x="6096000" y="5223235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12BF705E-1377-4726-A828-6E0153FAC975}"/>
                </a:ext>
              </a:extLst>
            </p:cNvPr>
            <p:cNvCxnSpPr/>
            <p:nvPr/>
          </p:nvCxnSpPr>
          <p:spPr>
            <a:xfrm>
              <a:off x="6015871" y="4489516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3540B42E-DE7E-4ED8-80AE-204819344EF8}"/>
                </a:ext>
              </a:extLst>
            </p:cNvPr>
            <p:cNvCxnSpPr/>
            <p:nvPr/>
          </p:nvCxnSpPr>
          <p:spPr>
            <a:xfrm>
              <a:off x="5992304" y="3842993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5E41E72-1828-450B-ACB1-6114A87BBCE0}"/>
                </a:ext>
              </a:extLst>
            </p:cNvPr>
            <p:cNvCxnSpPr/>
            <p:nvPr/>
          </p:nvCxnSpPr>
          <p:spPr>
            <a:xfrm>
              <a:off x="5992304" y="3220039"/>
              <a:ext cx="2828041" cy="0"/>
            </a:xfrm>
            <a:prstGeom prst="line">
              <a:avLst/>
            </a:prstGeom>
            <a:noFill/>
            <a:ln w="9525" cap="flat" cmpd="sng" algn="ctr">
              <a:solidFill>
                <a:srgbClr val="ED7D3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2" name="Picture 6" descr="thin-black-line - Žirovnica">
              <a:extLst>
                <a:ext uri="{FF2B5EF4-FFF2-40B4-BE49-F238E27FC236}">
                  <a16:creationId xmlns:a16="http://schemas.microsoft.com/office/drawing/2014/main" id="{B7E65678-0D82-4202-8B84-BD8E1E69F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71" b="37788"/>
            <a:stretch/>
          </p:blipFill>
          <p:spPr bwMode="auto">
            <a:xfrm rot="21431743">
              <a:off x="6511043" y="2731471"/>
              <a:ext cx="1790562" cy="56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Drawn Set 1 Collection | Noun Project">
              <a:extLst>
                <a:ext uri="{FF2B5EF4-FFF2-40B4-BE49-F238E27FC236}">
                  <a16:creationId xmlns:a16="http://schemas.microsoft.com/office/drawing/2014/main" id="{44B26AE5-7062-4C05-A1E1-DAE1D79EB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980">
              <a:off x="7329332" y="1969787"/>
              <a:ext cx="896812" cy="89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87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10" name="Picture 2" descr="4c model marketing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83" y="26843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53" y="246103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252053" y="246103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537952" y="5560023"/>
            <a:ext cx="574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Open Sans"/>
              </a:rPr>
              <a:t>Welk probleem lost het product op voor de klant ? </a:t>
            </a:r>
            <a:endParaRPr lang="nl-N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92" y="2518713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124636" y="2966839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>
              <a:solidFill>
                <a:schemeClr val="bg1"/>
              </a:solidFill>
              <a:latin typeface="+mn-lt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307916" y="5672825"/>
            <a:ext cx="324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Open Sans"/>
              </a:rPr>
              <a:t>Welk prijs ervaart de klant? </a:t>
            </a:r>
            <a:endParaRPr lang="nl-NL" b="1">
              <a:solidFill>
                <a:schemeClr val="bg1"/>
              </a:solidFill>
            </a:endParaRPr>
          </a:p>
        </p:txBody>
      </p:sp>
      <p:pic>
        <p:nvPicPr>
          <p:cNvPr id="14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856441" y="3143368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4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>
              <a:latin typeface="+mn-lt"/>
            </a:endParaRPr>
          </a:p>
          <a:p>
            <a:endParaRPr lang="nl-NL" sz="4000" b="1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>
              <a:latin typeface="+mn-lt"/>
            </a:endParaRPr>
          </a:p>
          <a:p>
            <a:endParaRPr lang="nl-NL" sz="2000" i="1">
              <a:latin typeface="+mn-lt"/>
            </a:endParaRPr>
          </a:p>
          <a:p>
            <a:endParaRPr lang="nl-NL" sz="2000">
              <a:latin typeface="+mn-lt"/>
            </a:endParaRPr>
          </a:p>
          <a:p>
            <a:endParaRPr lang="nl-NL" sz="2000">
              <a:latin typeface="+mn-lt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218192" y="5886725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61" y="2620657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8824" y="3322641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7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98358" y="1810738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>
              <a:solidFill>
                <a:schemeClr val="bg1"/>
              </a:solidFill>
              <a:latin typeface="+mn-lt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83390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6762264" y="5601212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Open Sans"/>
              </a:rPr>
              <a:t>Hoe communiceer ik met de klant?</a:t>
            </a:r>
          </a:p>
        </p:txBody>
      </p:sp>
      <p:pic>
        <p:nvPicPr>
          <p:cNvPr id="12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074269" y="3131928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 – De 4C’s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98358" y="1810738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>
              <a:solidFill>
                <a:schemeClr val="bg1"/>
              </a:solidFill>
              <a:latin typeface="+mn-lt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 i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  <a:p>
            <a:endParaRPr lang="nl-NL" sz="2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33" y="242862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3695380" y="552444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>
              <a:hlinkClick r:id="rId4"/>
            </a:endParaRPr>
          </a:p>
          <a:p>
            <a:pPr algn="ctr"/>
            <a:r>
              <a:rPr lang="nl-NL">
                <a:hlinkClick r:id="rId4"/>
              </a:rPr>
              <a:t>https://www.marketingscriptie.nl/4c-model-marketingmix/</a:t>
            </a:r>
            <a:endParaRPr lang="nl-NL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276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</a:rPr>
              <a:t>Prototype / Try-out vóór </a:t>
            </a:r>
            <a:r>
              <a:rPr lang="nl-NL" sz="2000" dirty="0">
                <a:solidFill>
                  <a:srgbClr val="FF0000"/>
                </a:solidFill>
              </a:rPr>
              <a:t>24 januari</a:t>
            </a:r>
            <a:r>
              <a:rPr lang="nl-NL" sz="2000" dirty="0">
                <a:solidFill>
                  <a:schemeClr val="bg1"/>
                </a:solidFill>
              </a:rPr>
              <a:t>!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3086" name="Picture 1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34" y="2197998"/>
            <a:ext cx="4509932" cy="42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8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Opstart week 3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/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/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/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eation route ">
            <a:extLst>
              <a:ext uri="{FF2B5EF4-FFF2-40B4-BE49-F238E27FC236}">
                <a16:creationId xmlns:a16="http://schemas.microsoft.com/office/drawing/2014/main" id="{101D3FEF-F943-43A1-9AE7-9CDEE070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42"/>
          <a:stretch/>
        </p:blipFill>
        <p:spPr bwMode="auto">
          <a:xfrm>
            <a:off x="6308436" y="0"/>
            <a:ext cx="5883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/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8268C84-03E8-4147-AEC1-1776AB5C54F5}"/>
              </a:ext>
            </a:extLst>
          </p:cNvPr>
          <p:cNvGraphicFramePr>
            <a:graphicFrameLocks noGrp="1"/>
          </p:cNvGraphicFramePr>
          <p:nvPr/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E445A30-2C7A-41F8-AF3B-122D2105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8" y="343788"/>
            <a:ext cx="6907559" cy="47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E473F75-71BE-4C76-A8F6-D3E6061DF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21021"/>
              </p:ext>
            </p:extLst>
          </p:nvPr>
        </p:nvGraphicFramePr>
        <p:xfrm>
          <a:off x="2353940" y="3429000"/>
          <a:ext cx="7324211" cy="1984972"/>
        </p:xfrm>
        <a:graphic>
          <a:graphicData uri="http://schemas.openxmlformats.org/drawingml/2006/table">
            <a:tbl>
              <a:tblPr firstRow="1" firstCol="1" bandRow="1"/>
              <a:tblGrid>
                <a:gridCol w="843186">
                  <a:extLst>
                    <a:ext uri="{9D8B030D-6E8A-4147-A177-3AD203B41FA5}">
                      <a16:colId xmlns:a16="http://schemas.microsoft.com/office/drawing/2014/main" val="3189597055"/>
                    </a:ext>
                  </a:extLst>
                </a:gridCol>
                <a:gridCol w="3368911">
                  <a:extLst>
                    <a:ext uri="{9D8B030D-6E8A-4147-A177-3AD203B41FA5}">
                      <a16:colId xmlns:a16="http://schemas.microsoft.com/office/drawing/2014/main" val="270400364"/>
                    </a:ext>
                  </a:extLst>
                </a:gridCol>
                <a:gridCol w="843186">
                  <a:extLst>
                    <a:ext uri="{9D8B030D-6E8A-4147-A177-3AD203B41FA5}">
                      <a16:colId xmlns:a16="http://schemas.microsoft.com/office/drawing/2014/main" val="3806071007"/>
                    </a:ext>
                  </a:extLst>
                </a:gridCol>
                <a:gridCol w="435390">
                  <a:extLst>
                    <a:ext uri="{9D8B030D-6E8A-4147-A177-3AD203B41FA5}">
                      <a16:colId xmlns:a16="http://schemas.microsoft.com/office/drawing/2014/main" val="541999638"/>
                    </a:ext>
                  </a:extLst>
                </a:gridCol>
                <a:gridCol w="435390">
                  <a:extLst>
                    <a:ext uri="{9D8B030D-6E8A-4147-A177-3AD203B41FA5}">
                      <a16:colId xmlns:a16="http://schemas.microsoft.com/office/drawing/2014/main" val="300641024"/>
                    </a:ext>
                  </a:extLst>
                </a:gridCol>
                <a:gridCol w="349537">
                  <a:extLst>
                    <a:ext uri="{9D8B030D-6E8A-4147-A177-3AD203B41FA5}">
                      <a16:colId xmlns:a16="http://schemas.microsoft.com/office/drawing/2014/main" val="833938460"/>
                    </a:ext>
                  </a:extLst>
                </a:gridCol>
                <a:gridCol w="349537">
                  <a:extLst>
                    <a:ext uri="{9D8B030D-6E8A-4147-A177-3AD203B41FA5}">
                      <a16:colId xmlns:a16="http://schemas.microsoft.com/office/drawing/2014/main" val="2993039641"/>
                    </a:ext>
                  </a:extLst>
                </a:gridCol>
                <a:gridCol w="349537">
                  <a:extLst>
                    <a:ext uri="{9D8B030D-6E8A-4147-A177-3AD203B41FA5}">
                      <a16:colId xmlns:a16="http://schemas.microsoft.com/office/drawing/2014/main" val="4199942177"/>
                    </a:ext>
                  </a:extLst>
                </a:gridCol>
                <a:gridCol w="349537">
                  <a:extLst>
                    <a:ext uri="{9D8B030D-6E8A-4147-A177-3AD203B41FA5}">
                      <a16:colId xmlns:a16="http://schemas.microsoft.com/office/drawing/2014/main" val="1614794623"/>
                    </a:ext>
                  </a:extLst>
                </a:gridCol>
              </a:tblGrid>
              <a:tr h="1325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i="1" cap="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punten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Marketingplan</a:t>
                      </a: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marketingmix is helder omschreven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Middels onderzoek worden er minimaal 3 USP’s van de eigen onderneming omschreven, dit doe je vanuit je eigen specialisatie(s)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43661"/>
                  </a:ext>
                </a:extLst>
              </a:tr>
              <a:tr h="65920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4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7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90" y="1880508"/>
            <a:ext cx="7006331" cy="424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17" y="1163781"/>
            <a:ext cx="5303277" cy="554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094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>
                <a:solidFill>
                  <a:schemeClr val="bg1"/>
                </a:solidFill>
              </a:rPr>
              <a:t>Unique </a:t>
            </a:r>
            <a:r>
              <a:rPr lang="nl-NL" sz="1600" err="1">
                <a:solidFill>
                  <a:schemeClr val="bg1"/>
                </a:solidFill>
              </a:rPr>
              <a:t>Selling</a:t>
            </a:r>
            <a:r>
              <a:rPr lang="nl-NL" sz="1600">
                <a:solidFill>
                  <a:schemeClr val="bg1"/>
                </a:solidFill>
              </a:rPr>
              <a:t> Point (USP)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1028" name="Picture 4" descr="Afbeeldingsresultaat voor be differen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803400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BA53C50-719D-4321-9A8D-DF8BA34BE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241" y="3549657"/>
            <a:ext cx="3183222" cy="1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>
                <a:solidFill>
                  <a:schemeClr val="bg1"/>
                </a:solidFill>
              </a:rPr>
              <a:t>Unique </a:t>
            </a:r>
            <a:r>
              <a:rPr lang="nl-NL" sz="1600" dirty="0" err="1">
                <a:solidFill>
                  <a:schemeClr val="bg1"/>
                </a:solidFill>
              </a:rPr>
              <a:t>Selling</a:t>
            </a:r>
            <a:r>
              <a:rPr lang="nl-NL" sz="1600" dirty="0">
                <a:solidFill>
                  <a:schemeClr val="bg1"/>
                </a:solidFill>
              </a:rPr>
              <a:t> Point (USP)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Afbeeldingsresultaat voor be differen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36" y="898129"/>
            <a:ext cx="2297820" cy="22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191C51F-A843-425D-B3C9-434DE4EA581E}"/>
              </a:ext>
            </a:extLst>
          </p:cNvPr>
          <p:cNvSpPr txBox="1">
            <a:spLocks/>
          </p:cNvSpPr>
          <p:nvPr/>
        </p:nvSpPr>
        <p:spPr>
          <a:xfrm>
            <a:off x="4230671" y="3101485"/>
            <a:ext cx="2233503" cy="872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FFC000"/>
                </a:solidFill>
              </a:rPr>
              <a:t>Circulaire economie</a:t>
            </a:r>
          </a:p>
          <a:p>
            <a:endParaRPr lang="nl-NL" sz="2800" i="1" dirty="0">
              <a:solidFill>
                <a:srgbClr val="FFC000"/>
              </a:solidFill>
            </a:endParaRPr>
          </a:p>
          <a:p>
            <a:endParaRPr lang="nl-NL" sz="2800" i="1" dirty="0">
              <a:solidFill>
                <a:srgbClr val="FFC000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0114115-CF72-485D-8771-43CC62D2E8DF}"/>
              </a:ext>
            </a:extLst>
          </p:cNvPr>
          <p:cNvSpPr txBox="1">
            <a:spLocks/>
          </p:cNvSpPr>
          <p:nvPr/>
        </p:nvSpPr>
        <p:spPr>
          <a:xfrm>
            <a:off x="1774223" y="3916964"/>
            <a:ext cx="2233503" cy="87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7030A0"/>
                </a:solidFill>
              </a:rPr>
              <a:t>Lifestyle</a:t>
            </a:r>
            <a:endParaRPr lang="nl-NL" sz="2800" i="1" dirty="0">
              <a:solidFill>
                <a:srgbClr val="7030A0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46B308-D838-4191-A606-E1AE7F733578}"/>
              </a:ext>
            </a:extLst>
          </p:cNvPr>
          <p:cNvSpPr txBox="1">
            <a:spLocks/>
          </p:cNvSpPr>
          <p:nvPr/>
        </p:nvSpPr>
        <p:spPr>
          <a:xfrm>
            <a:off x="6687119" y="3916964"/>
            <a:ext cx="2233503" cy="87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C00000"/>
                </a:solidFill>
              </a:rPr>
              <a:t>Stad &amp;</a:t>
            </a:r>
          </a:p>
          <a:p>
            <a:r>
              <a:rPr lang="nl-NL" sz="2800" dirty="0">
                <a:solidFill>
                  <a:srgbClr val="C00000"/>
                </a:solidFill>
              </a:rPr>
              <a:t>wijk</a:t>
            </a:r>
            <a:endParaRPr lang="nl-NL" sz="2800" i="1" dirty="0">
              <a:solidFill>
                <a:srgbClr val="C00000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337CDBD-1E44-4B09-A647-554870B68570}"/>
              </a:ext>
            </a:extLst>
          </p:cNvPr>
          <p:cNvSpPr txBox="1">
            <a:spLocks/>
          </p:cNvSpPr>
          <p:nvPr/>
        </p:nvSpPr>
        <p:spPr>
          <a:xfrm>
            <a:off x="4230670" y="5151339"/>
            <a:ext cx="2233503" cy="872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rgbClr val="FFFF00"/>
                </a:solidFill>
              </a:rPr>
              <a:t>Vrijetijd</a:t>
            </a:r>
          </a:p>
          <a:p>
            <a:endParaRPr lang="nl-NL" sz="2800" i="1" dirty="0">
              <a:solidFill>
                <a:srgbClr val="FFFF00"/>
              </a:solidFill>
            </a:endParaRPr>
          </a:p>
          <a:p>
            <a:endParaRPr lang="nl-NL" sz="28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PNG-vergrootglas – Minnertsga Vroeger">
            <a:extLst>
              <a:ext uri="{FF2B5EF4-FFF2-40B4-BE49-F238E27FC236}">
                <a16:creationId xmlns:a16="http://schemas.microsoft.com/office/drawing/2014/main" id="{A4837CDA-F51E-4F62-B13E-5A119EFE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29">
            <a:off x="4347117" y="2690650"/>
            <a:ext cx="3765203" cy="2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>
                <a:solidFill>
                  <a:srgbClr val="FFC000"/>
                </a:solidFill>
              </a:rPr>
              <a:t>H5.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chemeClr val="bg1"/>
                </a:solidFill>
              </a:rPr>
              <a:t>Marketingmix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2050" name="Picture 2" descr="https://eigenbaas.flowsparks.com/SLiMConnector/Resource.aspx?guid=e7777bbf-f3c8-4c86-8635-877fdc9018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93" y="898129"/>
            <a:ext cx="7208196" cy="60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8970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2CBCFC-3AF4-46AB-9694-E3321E4209D7}"/>
</file>

<file path=customXml/itemProps3.xml><?xml version="1.0" encoding="utf-8"?>
<ds:datastoreItem xmlns:ds="http://schemas.openxmlformats.org/officeDocument/2006/customXml" ds:itemID="{51732FC4-F783-4544-97A2-04396BBFFB7A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440</Words>
  <Application>Microsoft Office PowerPoint</Application>
  <PresentationFormat>Breedbeeld</PresentationFormat>
  <Paragraphs>172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Open Sans</vt:lpstr>
      <vt:lpstr>Times New Roman</vt:lpstr>
      <vt:lpstr>Wingdings</vt:lpstr>
      <vt:lpstr>Aangepast ontwerp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2</cp:revision>
  <dcterms:created xsi:type="dcterms:W3CDTF">2018-04-04T09:41:36Z</dcterms:created>
  <dcterms:modified xsi:type="dcterms:W3CDTF">2021-12-07T09:30:50Z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